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0" r:id="rId5"/>
    <p:sldId id="270" r:id="rId6"/>
    <p:sldId id="271" r:id="rId7"/>
    <p:sldId id="269" r:id="rId8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65"/>
    <p:restoredTop sz="94673"/>
  </p:normalViewPr>
  <p:slideViewPr>
    <p:cSldViewPr snapToGrid="0">
      <p:cViewPr>
        <p:scale>
          <a:sx n="110" d="100"/>
          <a:sy n="110" d="100"/>
        </p:scale>
        <p:origin x="720" y="-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6502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335548"/>
            <a:ext cx="6858000" cy="1790700"/>
          </a:xfrm>
        </p:spPr>
        <p:txBody>
          <a:bodyPr anchor="b"/>
          <a:lstStyle>
            <a:lvl1pPr algn="ctr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195304"/>
            <a:ext cx="6858000" cy="626888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accent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406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335548"/>
            <a:ext cx="6858000" cy="1790700"/>
          </a:xfrm>
        </p:spPr>
        <p:txBody>
          <a:bodyPr anchor="b"/>
          <a:lstStyle>
            <a:lvl1pPr algn="ctr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195304"/>
            <a:ext cx="6858000" cy="626888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accent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229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335548"/>
            <a:ext cx="6858000" cy="1790700"/>
          </a:xfrm>
        </p:spPr>
        <p:txBody>
          <a:bodyPr anchor="b"/>
          <a:lstStyle>
            <a:lvl1pPr algn="ctr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195304"/>
            <a:ext cx="6858000" cy="626888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672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038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442" y="1232057"/>
            <a:ext cx="4341114" cy="3356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5726" y="1232057"/>
            <a:ext cx="4341114" cy="3356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856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3624" y="1786128"/>
            <a:ext cx="6016752" cy="1790700"/>
          </a:xfrm>
        </p:spPr>
        <p:txBody>
          <a:bodyPr anchor="ctr"/>
          <a:lstStyle>
            <a:lvl1pPr algn="ctr">
              <a:defRPr sz="45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631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7442" y="136684"/>
            <a:ext cx="8899398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442" y="1232057"/>
            <a:ext cx="8899398" cy="33568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851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73" r:id="rId3"/>
    <p:sldLayoutId id="2147483675" r:id="rId4"/>
    <p:sldLayoutId id="2147483662" r:id="rId5"/>
    <p:sldLayoutId id="2147483664" r:id="rId6"/>
    <p:sldLayoutId id="2147483677" r:id="rId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None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3"/>
        </a:buClr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4"/>
        </a:buClr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5"/>
        </a:buClr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947FC-3C8D-2E05-CC5D-2AB80CC37FC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7442" y="-1116383"/>
            <a:ext cx="8899398" cy="994172"/>
          </a:xfrm>
        </p:spPr>
        <p:txBody>
          <a:bodyPr/>
          <a:lstStyle/>
          <a:p>
            <a:r>
              <a:rPr lang="en-US" dirty="0"/>
              <a:t>Aspire HFES 69</a:t>
            </a:r>
            <a:r>
              <a:rPr lang="en-US" baseline="30000" dirty="0"/>
              <a:t>th</a:t>
            </a:r>
            <a:r>
              <a:rPr lang="en-US" dirty="0"/>
              <a:t> International Annual Meeting</a:t>
            </a:r>
          </a:p>
        </p:txBody>
      </p:sp>
    </p:spTree>
    <p:extLst>
      <p:ext uri="{BB962C8B-B14F-4D97-AF65-F5344CB8AC3E}">
        <p14:creationId xmlns:p14="http://schemas.microsoft.com/office/powerpoint/2010/main" val="2528435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76966-6362-CC28-693D-C907B8145A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Click to edit header style - blue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62BD06-70C6-CD0D-E67E-865C3A8D63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Click to edit subhead style</a:t>
            </a:r>
          </a:p>
        </p:txBody>
      </p:sp>
    </p:spTree>
    <p:extLst>
      <p:ext uri="{BB962C8B-B14F-4D97-AF65-F5344CB8AC3E}">
        <p14:creationId xmlns:p14="http://schemas.microsoft.com/office/powerpoint/2010/main" val="2077741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9F979-D5D7-41A2-26D4-A6DEB6921D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Click to edit header style - navy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F3CB59-3EC5-B314-E4FA-59CB71FACE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Click to edit subhead style</a:t>
            </a:r>
          </a:p>
        </p:txBody>
      </p:sp>
    </p:spTree>
    <p:extLst>
      <p:ext uri="{BB962C8B-B14F-4D97-AF65-F5344CB8AC3E}">
        <p14:creationId xmlns:p14="http://schemas.microsoft.com/office/powerpoint/2010/main" val="2221765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8A0BD-458A-E272-80BE-BC8A93AD8E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Click to edit header style - yellow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DAAFFA-57E7-C9AA-3A43-8442223508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Click to edit subhead style</a:t>
            </a:r>
          </a:p>
        </p:txBody>
      </p:sp>
    </p:spTree>
    <p:extLst>
      <p:ext uri="{BB962C8B-B14F-4D97-AF65-F5344CB8AC3E}">
        <p14:creationId xmlns:p14="http://schemas.microsoft.com/office/powerpoint/2010/main" val="374157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05AE7-CE2C-62B8-49D2-A745EEA70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header style – 1 column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25F81-7759-AEEF-2C7B-32C0303ED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Click to edit text style</a:t>
            </a:r>
          </a:p>
          <a:p>
            <a:pPr marL="857250" lvl="1" indent="-342900"/>
            <a:r>
              <a:rPr lang="en-US" dirty="0"/>
              <a:t>Second level</a:t>
            </a:r>
          </a:p>
          <a:p>
            <a:pPr marL="1200150" lvl="2" indent="-342900"/>
            <a:r>
              <a:rPr lang="en-US" dirty="0"/>
              <a:t>Third level</a:t>
            </a:r>
          </a:p>
          <a:p>
            <a:pPr marL="1543050" lvl="3" indent="-342900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081936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DA37F-B946-80CA-ECC4-65878B018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header style – 2 columns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CF5E35-EBE2-9019-7830-5C7F5FE262B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Click to edit text style</a:t>
            </a:r>
          </a:p>
          <a:p>
            <a:pPr marL="857250" lvl="1" indent="-342900"/>
            <a:r>
              <a:rPr lang="en-US" dirty="0"/>
              <a:t>Second level</a:t>
            </a:r>
          </a:p>
          <a:p>
            <a:pPr marL="1200150" lvl="2" indent="-342900"/>
            <a:r>
              <a:rPr lang="en-US" dirty="0"/>
              <a:t>Third level</a:t>
            </a:r>
          </a:p>
          <a:p>
            <a:pPr marL="1543050" lvl="3" indent="-342900"/>
            <a:r>
              <a:rPr lang="en-US" dirty="0"/>
              <a:t>Fourth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F78D7E-BE6D-ABB5-5B77-E8766E3A2F1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Click to edit text style</a:t>
            </a:r>
          </a:p>
          <a:p>
            <a:pPr marL="857250" lvl="1" indent="-342900"/>
            <a:r>
              <a:rPr lang="en-US" dirty="0"/>
              <a:t>Second level</a:t>
            </a:r>
          </a:p>
          <a:p>
            <a:pPr marL="1200150" lvl="2" indent="-342900"/>
            <a:r>
              <a:rPr lang="en-US" dirty="0"/>
              <a:t>Third level</a:t>
            </a:r>
          </a:p>
          <a:p>
            <a:pPr marL="1543050" lvl="3" indent="-342900"/>
            <a:r>
              <a:rPr lang="en-US" dirty="0"/>
              <a:t>Fourth level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460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678E9-C623-BA00-5CF6-E8417DA1E3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Click to edit header style - white</a:t>
            </a:r>
          </a:p>
        </p:txBody>
      </p:sp>
    </p:spTree>
    <p:extLst>
      <p:ext uri="{BB962C8B-B14F-4D97-AF65-F5344CB8AC3E}">
        <p14:creationId xmlns:p14="http://schemas.microsoft.com/office/powerpoint/2010/main" val="2948644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0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22F4E"/>
      </a:accent1>
      <a:accent2>
        <a:srgbClr val="FFA301"/>
      </a:accent2>
      <a:accent3>
        <a:srgbClr val="3F58BB"/>
      </a:accent3>
      <a:accent4>
        <a:srgbClr val="FF1D3B"/>
      </a:accent4>
      <a:accent5>
        <a:srgbClr val="122F4E"/>
      </a:accent5>
      <a:accent6>
        <a:srgbClr val="FFA301"/>
      </a:accent6>
      <a:hlink>
        <a:srgbClr val="3F58BB"/>
      </a:hlink>
      <a:folHlink>
        <a:srgbClr val="FF1D3B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8D13573F-68D6-4A4B-952B-89278922508C}" vid="{C8290B4B-C139-694A-AECC-C0FF637F9B8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HFES_1553550-25_ASPIRE_PPT_Final</Template>
  <TotalTime>0</TotalTime>
  <Words>98</Words>
  <Application>Microsoft Office PowerPoint</Application>
  <PresentationFormat>On-screen Show (16:9)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Franklin Gothic Book</vt:lpstr>
      <vt:lpstr>Franklin Gothic Medium</vt:lpstr>
      <vt:lpstr>Office Theme</vt:lpstr>
      <vt:lpstr>Aspire HFES 69th International Annual Meeting</vt:lpstr>
      <vt:lpstr>Click to edit header style - blue</vt:lpstr>
      <vt:lpstr>Click to edit header style - navy</vt:lpstr>
      <vt:lpstr>Click to edit header style - yellow</vt:lpstr>
      <vt:lpstr>Click to edit header style – 1 column</vt:lpstr>
      <vt:lpstr>Click to edit header style – 2 columns</vt:lpstr>
      <vt:lpstr>Click to edit header style - white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Steven Kemp</dc:creator>
  <cp:lastModifiedBy>Steven Kemp</cp:lastModifiedBy>
  <cp:revision>1</cp:revision>
  <dcterms:created xsi:type="dcterms:W3CDTF">2025-05-28T17:39:17Z</dcterms:created>
  <dcterms:modified xsi:type="dcterms:W3CDTF">2025-05-28T17:39:46Z</dcterms:modified>
</cp:coreProperties>
</file>